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6" r:id="rId2"/>
    <p:sldId id="257" r:id="rId3"/>
    <p:sldId id="258" r:id="rId4"/>
    <p:sldId id="259" r:id="rId5"/>
    <p:sldId id="260" r:id="rId6"/>
    <p:sldId id="279" r:id="rId7"/>
    <p:sldId id="261" r:id="rId8"/>
    <p:sldId id="278" r:id="rId9"/>
    <p:sldId id="262" r:id="rId10"/>
    <p:sldId id="280" r:id="rId11"/>
    <p:sldId id="281" r:id="rId12"/>
    <p:sldId id="282" r:id="rId13"/>
    <p:sldId id="28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C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94668" autoAdjust="0"/>
  </p:normalViewPr>
  <p:slideViewPr>
    <p:cSldViewPr snapToGrid="0">
      <p:cViewPr varScale="1">
        <p:scale>
          <a:sx n="107" d="100"/>
          <a:sy n="107" d="100"/>
        </p:scale>
        <p:origin x="750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E5083-6D2B-40AF-82FC-D6E59B6438BD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4ABEA-3035-46D4-B600-C5C71A66BF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148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6652741-EDA3-C17C-5F24-5EA0CE331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16646AEF-CAFA-F65F-5779-F7E9A23E53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00727A0-4398-0D74-0E10-DB74C0E7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EAD8-BC7A-45CA-846F-D2F0CA6B2E5F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330694E-8A3C-549B-EC7F-B197AF691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31BD480-1876-6075-69DD-2EFB81906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6C18-1435-48B1-81DA-DDFC348028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624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EA901A8-7763-F73C-5CB8-BB0FDD47B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7CEDD49D-C49B-E1A3-1872-DD9D1B0AD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GB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47E6BD4-93E1-EDFD-7138-5D2DE6235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EAD8-BC7A-45CA-846F-D2F0CA6B2E5F}" type="datetimeFigureOut">
              <a:rPr lang="en-GB" smtClean="0"/>
              <a:t>13/10/2024</a:t>
            </a:fld>
            <a:endParaRPr lang="en-GB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57C8160-9D11-DABC-20FF-DEAF2A620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F8B3DF5-2F38-855F-3B31-AEEDBFD58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6C18-1435-48B1-81DA-DDFC348028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78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95AAC0F-F157-65C7-5287-B7FBE40384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B4FD0D8-DED7-1736-02BA-E7E851896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68CB226-4EC6-E765-8605-426FACB6C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EAD8-BC7A-45CA-846F-D2F0CA6B2E5F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5C35E7B-2E2D-140A-3B09-19587F66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28B3D6A-F682-E3B8-1A53-560BC92D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6C18-1435-48B1-81DA-DDFC348028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290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1454E5-1D9E-7AF0-83A0-5CBD57A2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9C971F8-3199-0AB4-E794-09FAC5388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GB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D59B784-4970-53A8-0747-E180D6598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EAD8-BC7A-45CA-846F-D2F0CA6B2E5F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D996FD7-DB03-54D5-0A97-9F785659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3E2452D-7865-6C25-E3FB-77A97CDAD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6C18-1435-48B1-81DA-DDFC348028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6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B9F718-9E6E-BDC2-C237-E9BBF7CC4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E8FE6C5-1611-9F04-A660-2F9F31A31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64EB617-536A-27C3-A032-DF923D298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EAD8-BC7A-45CA-846F-D2F0CA6B2E5F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632A340-09C0-4E02-5304-D694D734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957FD4F-631F-AD4E-F28B-A2A376C00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6C18-1435-48B1-81DA-DDFC348028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897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CEDA21-1BFE-7CC5-106D-345ED668F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88E3D2C-D5C9-450C-2F02-F5D8166B1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3EBA694E-05A2-80A6-4624-4A000B158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FECCEFD-115F-000A-B067-3CFFE5BE8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EAD8-BC7A-45CA-846F-D2F0CA6B2E5F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083B29D-2C44-08DC-EEA7-D4908F811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E9A5987C-F7F5-8372-39F0-32DDE8889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6C18-1435-48B1-81DA-DDFC348028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452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2B31B51-7A7A-F834-578F-92D1DBC60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8D066A4-AA8C-68B3-3CDA-6B0F4A842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982B6C0-E499-382E-2FF9-E05A0FC79A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E17B5AC7-4606-3689-FE3D-C2D466832C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4FF7608F-3364-3E38-1F8A-04FF461EF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8B08C705-A734-4310-7201-5E330DA0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EAD8-BC7A-45CA-846F-D2F0CA6B2E5F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908F7656-B9B0-9FAC-8583-21F4F251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90521125-6AC0-A1BB-C0B8-0A3F62750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6C18-1435-48B1-81DA-DDFC348028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265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2BAEDCB-54EE-B3E8-ECB8-7FA9DF40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66527241-ECE1-C983-744A-D956B22E0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EAD8-BC7A-45CA-846F-D2F0CA6B2E5F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1BDFC3FE-E9FE-FB68-146D-2731611E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D493F812-5A47-A3A7-2BB1-32A4095ED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6C18-1435-48B1-81DA-DDFC348028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2551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799A3D1D-1371-CCE1-7F38-04992DDF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EAD8-BC7A-45CA-846F-D2F0CA6B2E5F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85940F17-2D11-94A5-F1EA-9488A51E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C5ECD9B-49CC-BD2D-A8B8-DE580E220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6C18-1435-48B1-81DA-DDFC348028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896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A83B60-8FEF-2BBD-B664-C5AE498B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8C74CAA-2800-BB93-D297-0FA10561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4F65D87-68A4-9F37-8A99-E49B1360F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3FDCB65-3D33-475B-4389-626C4491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EAD8-BC7A-45CA-846F-D2F0CA6B2E5F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CF6A5FF-42B5-A12E-E61D-679BCADFE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E554ACF4-73FF-AECB-F8E5-3E9C16BA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6C18-1435-48B1-81DA-DDFC348028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232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ázek s titulkem"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ED43E11-F7DE-8E93-84E5-D0192321B8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2181" y="1115866"/>
            <a:ext cx="5670000" cy="2097519"/>
          </a:xfrm>
          <a:ln>
            <a:noFill/>
          </a:ln>
        </p:spPr>
        <p:txBody>
          <a:bodyPr/>
          <a:lstStyle/>
          <a:p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791E5D4-C6A2-E525-6BAE-58F5CFAFE4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2181" y="350261"/>
            <a:ext cx="5670000" cy="5730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EE44DAB1-C294-FB35-45CD-49FD7104C4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89821" y="1115865"/>
            <a:ext cx="5670000" cy="2097519"/>
          </a:xfrm>
          <a:ln>
            <a:noFill/>
          </a:ln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B51C8865-56A2-D6A4-126C-EF8DE5DF5B4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32181" y="3647499"/>
            <a:ext cx="5670000" cy="2097519"/>
          </a:xfrm>
          <a:ln>
            <a:noFill/>
          </a:ln>
        </p:spPr>
        <p:txBody>
          <a:bodyPr/>
          <a:lstStyle/>
          <a:p>
            <a:endParaRPr lang="en-GB" dirty="0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88956034-0010-D0FA-AAE1-CEA3049AD48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89819" y="3644616"/>
            <a:ext cx="5670000" cy="2097519"/>
          </a:xfrm>
          <a:ln>
            <a:noFill/>
          </a:ln>
        </p:spPr>
        <p:txBody>
          <a:bodyPr/>
          <a:lstStyle/>
          <a:p>
            <a:endParaRPr lang="en-GB" dirty="0"/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6D93CBDB-31BD-DFC9-A1DC-6FDD499F0E2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89819" y="327162"/>
            <a:ext cx="5670000" cy="5730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D65D4A3A-2DEA-4D17-53F0-6B90CE6BE9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9819" y="5957751"/>
            <a:ext cx="5670000" cy="5730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53A8DBE-4F86-1E5D-7795-717755CAAF9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2181" y="5957751"/>
            <a:ext cx="5670000" cy="5730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6519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ED493043-02CD-DB9A-D4F0-85CD2E51B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B512172-D840-1B4C-77C7-BF5A14060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3006996-C860-E517-19B7-CC92310667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50EAD8-BC7A-45CA-846F-D2F0CA6B2E5F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B05BA63-C987-FE1D-9D5C-5215339250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 dirty="0" err="1"/>
              <a:t>Ond</a:t>
            </a:r>
            <a:r>
              <a:rPr lang="cs-CZ" dirty="0" err="1"/>
              <a:t>řej</a:t>
            </a:r>
            <a:r>
              <a:rPr lang="cs-CZ" dirty="0"/>
              <a:t> Vondra</a:t>
            </a:r>
            <a:endParaRPr lang="en-GB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CEB49D4-5B1D-637E-34F9-71CB670C7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E86C18-1435-48B1-81DA-DDFC348028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329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laude.site/artifacts/7a126d30-18c8-4c26-b429-eaa02170889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964E0-49A2-45AD-2283-894228C15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49420"/>
            <a:ext cx="9144000" cy="2387600"/>
          </a:xfrm>
        </p:spPr>
        <p:txBody>
          <a:bodyPr/>
          <a:lstStyle/>
          <a:p>
            <a:r>
              <a:rPr lang="en-GB" dirty="0"/>
              <a:t>CSS – box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8F8823-4860-21FE-792F-C30A621E3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7020"/>
            <a:ext cx="9144000" cy="1655762"/>
          </a:xfrm>
        </p:spPr>
        <p:txBody>
          <a:bodyPr/>
          <a:lstStyle/>
          <a:p>
            <a:r>
              <a:rPr lang="en-GB" dirty="0" err="1"/>
              <a:t>Ond</a:t>
            </a:r>
            <a:r>
              <a:rPr lang="cs-CZ" dirty="0" err="1"/>
              <a:t>řej</a:t>
            </a:r>
            <a:r>
              <a:rPr lang="cs-CZ" dirty="0"/>
              <a:t> Vondra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343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BA9F4-4678-AF4D-3FBC-CA19F05A6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red and blue flag&#10;&#10;Description automatically generated">
            <a:extLst>
              <a:ext uri="{FF2B5EF4-FFF2-40B4-BE49-F238E27FC236}">
                <a16:creationId xmlns:a16="http://schemas.microsoft.com/office/drawing/2014/main" id="{885A20D5-A312-DEDE-048D-822AFC38F7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" b="48"/>
          <a:stretch>
            <a:fillRect/>
          </a:stretch>
        </p:blipFill>
        <p:spPr>
          <a:xfrm>
            <a:off x="231630" y="1623286"/>
            <a:ext cx="5670550" cy="108267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841CB6-4B6C-E92D-6C79-5BF4F7A3F2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margin: 0;</a:t>
            </a:r>
          </a:p>
        </p:txBody>
      </p:sp>
      <p:pic>
        <p:nvPicPr>
          <p:cNvPr id="3" name="Picture Placeholder 2" descr="A red white and blue flag&#10;&#10;Description automatically generated">
            <a:extLst>
              <a:ext uri="{FF2B5EF4-FFF2-40B4-BE49-F238E27FC236}">
                <a16:creationId xmlns:a16="http://schemas.microsoft.com/office/drawing/2014/main" id="{4393608C-C83A-B196-70A8-983ADD7F09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7"/>
          <a:stretch>
            <a:fillRect/>
          </a:stretch>
        </p:blipFill>
        <p:spPr>
          <a:xfrm>
            <a:off x="6289675" y="1169988"/>
            <a:ext cx="5670550" cy="1990725"/>
          </a:xfrm>
        </p:spPr>
      </p:pic>
      <p:pic>
        <p:nvPicPr>
          <p:cNvPr id="12" name="Picture Placeholder 11" descr="A red white and blue flag&#10;&#10;Description automatically generated">
            <a:extLst>
              <a:ext uri="{FF2B5EF4-FFF2-40B4-BE49-F238E27FC236}">
                <a16:creationId xmlns:a16="http://schemas.microsoft.com/office/drawing/2014/main" id="{0CC2FDB4-4D43-9932-BEFC-AC15A1726D4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" r="12"/>
          <a:stretch>
            <a:fillRect/>
          </a:stretch>
        </p:blipFill>
        <p:spPr>
          <a:xfrm>
            <a:off x="231775" y="3962400"/>
            <a:ext cx="5670550" cy="1462088"/>
          </a:xfrm>
        </p:spPr>
      </p:pic>
      <p:pic>
        <p:nvPicPr>
          <p:cNvPr id="15" name="Picture Placeholder 14" descr="A red white and blue flag&#10;&#10;Description automatically generated">
            <a:extLst>
              <a:ext uri="{FF2B5EF4-FFF2-40B4-BE49-F238E27FC236}">
                <a16:creationId xmlns:a16="http://schemas.microsoft.com/office/drawing/2014/main" id="{3FBCA124-0735-1DF6-E952-CAFF4D218A6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>
            <a:fillRect/>
          </a:stretch>
        </p:blipFill>
        <p:spPr>
          <a:xfrm>
            <a:off x="6289675" y="3811588"/>
            <a:ext cx="5670550" cy="176371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09C0F9-6AF7-F076-071A-05FB50E8D1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margin: 1em;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1C75EDE-D4B9-A71C-2002-D34D8F8F06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margin: 6% 0;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AE622A-C837-3667-7302-5E10A15800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margin</a:t>
            </a:r>
            <a:r>
              <a:rPr lang="en-GB"/>
              <a:t>: 10px 50px 20px;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718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348D9A0-1BB5-D771-9631-14F868DFD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Box-sizing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159E3C5-E249-3E31-9656-A94BBC566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určuje</a:t>
            </a:r>
            <a:r>
              <a:rPr lang="en-GB" dirty="0"/>
              <a:t>, jak se </a:t>
            </a:r>
            <a:r>
              <a:rPr lang="en-GB" dirty="0" err="1"/>
              <a:t>počítají</a:t>
            </a:r>
            <a:r>
              <a:rPr lang="en-GB" dirty="0"/>
              <a:t> </a:t>
            </a:r>
            <a:r>
              <a:rPr lang="en-GB" dirty="0" err="1"/>
              <a:t>rozměry</a:t>
            </a:r>
            <a:r>
              <a:rPr lang="en-GB" dirty="0"/>
              <a:t> </a:t>
            </a:r>
            <a:r>
              <a:rPr lang="en-GB" dirty="0" err="1"/>
              <a:t>prvku</a:t>
            </a:r>
            <a:r>
              <a:rPr lang="en-GB" dirty="0"/>
              <a:t> (</a:t>
            </a:r>
            <a:r>
              <a:rPr lang="en-GB" dirty="0" err="1"/>
              <a:t>šířka</a:t>
            </a:r>
            <a:r>
              <a:rPr lang="en-GB" dirty="0"/>
              <a:t> a </a:t>
            </a:r>
            <a:r>
              <a:rPr lang="en-GB" dirty="0" err="1"/>
              <a:t>výška</a:t>
            </a:r>
            <a:r>
              <a:rPr lang="en-GB" dirty="0"/>
              <a:t>)</a:t>
            </a:r>
          </a:p>
          <a:p>
            <a:r>
              <a:rPr lang="en-GB" dirty="0" err="1"/>
              <a:t>Existují</a:t>
            </a:r>
            <a:r>
              <a:rPr lang="en-GB" dirty="0"/>
              <a:t> </a:t>
            </a:r>
            <a:r>
              <a:rPr lang="en-GB" dirty="0" err="1"/>
              <a:t>dvě</a:t>
            </a:r>
            <a:r>
              <a:rPr lang="en-GB" dirty="0"/>
              <a:t> </a:t>
            </a:r>
            <a:r>
              <a:rPr lang="en-GB" dirty="0" err="1"/>
              <a:t>hodnoty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Content-box (default): </a:t>
            </a:r>
            <a:r>
              <a:rPr lang="en-GB" dirty="0" err="1"/>
              <a:t>Šířka</a:t>
            </a:r>
            <a:r>
              <a:rPr lang="en-GB" dirty="0"/>
              <a:t> a </a:t>
            </a:r>
            <a:r>
              <a:rPr lang="en-GB" dirty="0" err="1"/>
              <a:t>výška</a:t>
            </a:r>
            <a:r>
              <a:rPr lang="en-GB" dirty="0"/>
              <a:t> </a:t>
            </a:r>
            <a:r>
              <a:rPr lang="en-GB" dirty="0" err="1"/>
              <a:t>zahrnují</a:t>
            </a:r>
            <a:r>
              <a:rPr lang="en-GB" dirty="0"/>
              <a:t> </a:t>
            </a:r>
            <a:r>
              <a:rPr lang="en-GB" dirty="0" err="1"/>
              <a:t>pouze</a:t>
            </a:r>
            <a:r>
              <a:rPr lang="en-GB" dirty="0"/>
              <a:t> </a:t>
            </a:r>
            <a:r>
              <a:rPr lang="en-GB" dirty="0" err="1"/>
              <a:t>obsah</a:t>
            </a:r>
            <a:r>
              <a:rPr lang="en-GB" dirty="0"/>
              <a:t>. Padding a </a:t>
            </a:r>
            <a:r>
              <a:rPr lang="en-GB" dirty="0" err="1"/>
              <a:t>okraj</a:t>
            </a:r>
            <a:r>
              <a:rPr lang="en-GB" dirty="0"/>
              <a:t> </a:t>
            </a:r>
            <a:r>
              <a:rPr lang="en-GB" dirty="0" err="1"/>
              <a:t>jsou</a:t>
            </a:r>
            <a:r>
              <a:rPr lang="en-GB" dirty="0"/>
              <a:t> </a:t>
            </a:r>
            <a:r>
              <a:rPr lang="en-GB" dirty="0" err="1"/>
              <a:t>přidány</a:t>
            </a:r>
            <a:r>
              <a:rPr lang="en-GB" dirty="0"/>
              <a:t> </a:t>
            </a:r>
            <a:r>
              <a:rPr lang="en-GB" dirty="0" err="1"/>
              <a:t>navíc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Border-box: </a:t>
            </a:r>
            <a:r>
              <a:rPr lang="en-GB" dirty="0" err="1"/>
              <a:t>Šířka</a:t>
            </a:r>
            <a:r>
              <a:rPr lang="en-GB" dirty="0"/>
              <a:t> a </a:t>
            </a:r>
            <a:r>
              <a:rPr lang="en-GB" dirty="0" err="1"/>
              <a:t>výška</a:t>
            </a:r>
            <a:r>
              <a:rPr lang="en-GB" dirty="0"/>
              <a:t> </a:t>
            </a:r>
            <a:r>
              <a:rPr lang="en-GB" dirty="0" err="1"/>
              <a:t>zahrnují</a:t>
            </a:r>
            <a:r>
              <a:rPr lang="en-GB" dirty="0"/>
              <a:t> </a:t>
            </a:r>
            <a:r>
              <a:rPr lang="en-GB" dirty="0" err="1"/>
              <a:t>obsah</a:t>
            </a:r>
            <a:r>
              <a:rPr lang="en-GB" dirty="0"/>
              <a:t>, padding a </a:t>
            </a:r>
            <a:r>
              <a:rPr lang="en-GB" dirty="0" err="1"/>
              <a:t>okraj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0958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red blue and black rectangle&#10;&#10;Description automatically generated">
            <a:extLst>
              <a:ext uri="{FF2B5EF4-FFF2-40B4-BE49-F238E27FC236}">
                <a16:creationId xmlns:a16="http://schemas.microsoft.com/office/drawing/2014/main" id="{288F72C0-2659-0D29-4873-F84C1A0F67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>
            <a:fillRect/>
          </a:stretch>
        </p:blipFill>
        <p:spPr>
          <a:xfrm>
            <a:off x="1895475" y="1254125"/>
            <a:ext cx="8401050" cy="179387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BDC231-83A5-C113-A320-49F22E1EB0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2181" y="350261"/>
            <a:ext cx="11727638" cy="573087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box-sizing: content-box; padding: 20px; border 20px solid black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3923B9F-F37F-04D1-4505-8266FC86857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2181" y="3644616"/>
            <a:ext cx="11727638" cy="573087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box-sizing: border-box; padding: 20px; border 20px solid black</a:t>
            </a:r>
          </a:p>
        </p:txBody>
      </p:sp>
      <p:pic>
        <p:nvPicPr>
          <p:cNvPr id="18" name="Picture Placeholder 16">
            <a:extLst>
              <a:ext uri="{FF2B5EF4-FFF2-40B4-BE49-F238E27FC236}">
                <a16:creationId xmlns:a16="http://schemas.microsoft.com/office/drawing/2014/main" id="{2FF2EB86-B0A5-7FC6-72E6-9E89F03EF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>
          <a:xfrm>
            <a:off x="1895475" y="4556124"/>
            <a:ext cx="8401050" cy="17938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6646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935CE1A-5B9D-01A4-AAD5-945FD5FC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ED96BE-CED2-9F27-CD75-ED8FC487E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Interactive box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1839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80ADD02-F34C-F533-1E7C-96549F7D0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je CSS Box Model</a:t>
            </a:r>
            <a:endParaRPr lang="en-GB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AB79320-D84A-AB18-19DD-0488A7B80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CSS Box Model je </a:t>
            </a:r>
            <a:r>
              <a:rPr lang="en-GB" dirty="0" err="1"/>
              <a:t>základní</a:t>
            </a:r>
            <a:r>
              <a:rPr lang="en-GB" dirty="0"/>
              <a:t> model </a:t>
            </a:r>
            <a:r>
              <a:rPr lang="en-GB" dirty="0" err="1"/>
              <a:t>rozvržení</a:t>
            </a:r>
            <a:r>
              <a:rPr lang="en-GB" dirty="0"/>
              <a:t>, </a:t>
            </a:r>
            <a:r>
              <a:rPr lang="en-GB" dirty="0" err="1"/>
              <a:t>který</a:t>
            </a:r>
            <a:r>
              <a:rPr lang="en-GB" dirty="0"/>
              <a:t> </a:t>
            </a:r>
            <a:r>
              <a:rPr lang="en-GB" dirty="0" err="1"/>
              <a:t>popisuje</a:t>
            </a:r>
            <a:r>
              <a:rPr lang="en-GB" dirty="0"/>
              <a:t>, jak </a:t>
            </a:r>
            <a:r>
              <a:rPr lang="en-GB" dirty="0" err="1"/>
              <a:t>jsou</a:t>
            </a:r>
            <a:r>
              <a:rPr lang="en-GB" dirty="0"/>
              <a:t> </a:t>
            </a:r>
            <a:r>
              <a:rPr lang="en-GB" dirty="0" err="1"/>
              <a:t>prvky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webové</a:t>
            </a:r>
            <a:r>
              <a:rPr lang="en-GB" dirty="0"/>
              <a:t> </a:t>
            </a:r>
            <a:r>
              <a:rPr lang="en-GB" dirty="0" err="1"/>
              <a:t>stránce</a:t>
            </a:r>
            <a:r>
              <a:rPr lang="en-GB" dirty="0"/>
              <a:t> </a:t>
            </a:r>
            <a:r>
              <a:rPr lang="en-GB" dirty="0" err="1"/>
              <a:t>zobrazeny</a:t>
            </a:r>
            <a:r>
              <a:rPr lang="en-GB" dirty="0"/>
              <a:t> a </a:t>
            </a:r>
            <a:r>
              <a:rPr lang="en-GB" dirty="0" err="1"/>
              <a:t>rozmístěny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9488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703FF99-7D60-8D7A-4DDF-C1C2885A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Struktura</a:t>
            </a:r>
            <a:r>
              <a:rPr lang="en-GB" dirty="0"/>
              <a:t> Box </a:t>
            </a:r>
            <a:r>
              <a:rPr lang="en-GB" dirty="0" err="1"/>
              <a:t>Modelu</a:t>
            </a:r>
            <a:endParaRPr lang="en-GB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235D19B-36B3-750E-5985-402DEABA0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1612" cy="4351338"/>
          </a:xfrm>
        </p:spPr>
        <p:txBody>
          <a:bodyPr/>
          <a:lstStyle/>
          <a:p>
            <a:r>
              <a:rPr lang="en-GB" dirty="0"/>
              <a:t>Content</a:t>
            </a:r>
          </a:p>
          <a:p>
            <a:r>
              <a:rPr lang="en-GB" dirty="0"/>
              <a:t>Padding</a:t>
            </a:r>
          </a:p>
          <a:p>
            <a:r>
              <a:rPr lang="en-GB" dirty="0"/>
              <a:t>Border</a:t>
            </a:r>
          </a:p>
          <a:p>
            <a:r>
              <a:rPr lang="en-GB" dirty="0"/>
              <a:t>Margin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E8527FF-95B8-BBEE-4FFB-4A0538AF9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887055"/>
            <a:ext cx="4500000" cy="308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88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2E942B-8AC7-51EA-62D1-25163503D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E135FE5-4468-0786-1691-0A479F731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GB" dirty="0"/>
              <a:t>Oblast, </a:t>
            </a:r>
            <a:r>
              <a:rPr lang="en-GB" dirty="0" err="1"/>
              <a:t>kde</a:t>
            </a:r>
            <a:r>
              <a:rPr lang="en-GB" dirty="0"/>
              <a:t> je </a:t>
            </a:r>
            <a:r>
              <a:rPr lang="en-GB" dirty="0" err="1"/>
              <a:t>zobrazen</a:t>
            </a:r>
            <a:r>
              <a:rPr lang="en-GB" dirty="0"/>
              <a:t> </a:t>
            </a:r>
            <a:r>
              <a:rPr lang="en-GB" dirty="0" err="1"/>
              <a:t>hlavní</a:t>
            </a:r>
            <a:r>
              <a:rPr lang="en-GB" dirty="0"/>
              <a:t> </a:t>
            </a:r>
            <a:r>
              <a:rPr lang="en-GB" dirty="0" err="1"/>
              <a:t>obsah</a:t>
            </a:r>
            <a:r>
              <a:rPr lang="en-GB" dirty="0"/>
              <a:t> (text, </a:t>
            </a:r>
            <a:r>
              <a:rPr lang="en-GB" dirty="0" err="1"/>
              <a:t>obrázek</a:t>
            </a:r>
            <a:r>
              <a:rPr lang="en-GB" dirty="0"/>
              <a:t>, </a:t>
            </a:r>
            <a:r>
              <a:rPr lang="en-GB" dirty="0" err="1"/>
              <a:t>atd</a:t>
            </a:r>
            <a:r>
              <a:rPr lang="en-GB" dirty="0"/>
              <a:t>.)</a:t>
            </a:r>
          </a:p>
          <a:p>
            <a:r>
              <a:rPr lang="en-GB" dirty="0" err="1"/>
              <a:t>Rozměry</a:t>
            </a:r>
            <a:r>
              <a:rPr lang="en-GB" dirty="0"/>
              <a:t> </a:t>
            </a:r>
            <a:r>
              <a:rPr lang="en-GB" dirty="0" err="1"/>
              <a:t>obsahu</a:t>
            </a:r>
            <a:r>
              <a:rPr lang="en-GB" dirty="0"/>
              <a:t> </a:t>
            </a:r>
            <a:r>
              <a:rPr lang="en-GB" dirty="0" err="1"/>
              <a:t>závisí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šířce</a:t>
            </a:r>
            <a:r>
              <a:rPr lang="en-GB" dirty="0"/>
              <a:t> a </a:t>
            </a:r>
            <a:r>
              <a:rPr lang="en-GB" dirty="0" err="1"/>
              <a:t>výšce</a:t>
            </a:r>
            <a:r>
              <a:rPr lang="en-GB" dirty="0"/>
              <a:t>, </a:t>
            </a:r>
            <a:r>
              <a:rPr lang="en-GB" dirty="0" err="1"/>
              <a:t>které</a:t>
            </a:r>
            <a:r>
              <a:rPr lang="en-GB" dirty="0"/>
              <a:t> </a:t>
            </a:r>
            <a:r>
              <a:rPr lang="en-GB" dirty="0" err="1"/>
              <a:t>jsou</a:t>
            </a:r>
            <a:r>
              <a:rPr lang="en-GB" dirty="0"/>
              <a:t> </a:t>
            </a:r>
            <a:r>
              <a:rPr lang="en-GB" dirty="0" err="1"/>
              <a:t>nastaveny</a:t>
            </a:r>
            <a:r>
              <a:rPr lang="en-GB" dirty="0"/>
              <a:t> </a:t>
            </a:r>
            <a:r>
              <a:rPr lang="en-GB" dirty="0" err="1"/>
              <a:t>pomocí</a:t>
            </a:r>
            <a:r>
              <a:rPr lang="en-GB" dirty="0"/>
              <a:t> CSS.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FA28269-25BE-854A-6A31-84641D395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3800" y="3093073"/>
            <a:ext cx="4500000" cy="308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00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85B8522-B79B-E34D-8C22-59A9BC13B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Padding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A31EE16-E6BF-95F0-16F0-B455E203A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431741"/>
          </a:xfrm>
        </p:spPr>
        <p:txBody>
          <a:bodyPr>
            <a:normAutofit/>
          </a:bodyPr>
          <a:lstStyle/>
          <a:p>
            <a:r>
              <a:rPr lang="en-GB" dirty="0" err="1"/>
              <a:t>Vnitřní</a:t>
            </a:r>
            <a:r>
              <a:rPr lang="en-GB" dirty="0"/>
              <a:t> </a:t>
            </a:r>
            <a:r>
              <a:rPr lang="en-GB" dirty="0" err="1"/>
              <a:t>prostor</a:t>
            </a:r>
            <a:r>
              <a:rPr lang="en-GB" dirty="0"/>
              <a:t> </a:t>
            </a:r>
            <a:r>
              <a:rPr lang="en-GB" dirty="0" err="1"/>
              <a:t>mezi</a:t>
            </a:r>
            <a:r>
              <a:rPr lang="en-GB" dirty="0"/>
              <a:t> </a:t>
            </a:r>
            <a:r>
              <a:rPr lang="en-GB" dirty="0" err="1"/>
              <a:t>obsahem</a:t>
            </a:r>
            <a:r>
              <a:rPr lang="en-GB" dirty="0"/>
              <a:t> a </a:t>
            </a:r>
            <a:r>
              <a:rPr lang="en-GB" dirty="0" err="1"/>
              <a:t>okrajem</a:t>
            </a:r>
            <a:endParaRPr lang="en-GB" dirty="0"/>
          </a:p>
          <a:p>
            <a:r>
              <a:rPr lang="en-GB" dirty="0" err="1"/>
              <a:t>Vytváří</a:t>
            </a:r>
            <a:r>
              <a:rPr lang="en-GB" dirty="0"/>
              <a:t> </a:t>
            </a:r>
            <a:r>
              <a:rPr lang="en-GB" dirty="0" err="1"/>
              <a:t>vnitřní</a:t>
            </a:r>
            <a:r>
              <a:rPr lang="en-GB" dirty="0"/>
              <a:t> </a:t>
            </a:r>
            <a:r>
              <a:rPr lang="en-GB" dirty="0" err="1"/>
              <a:t>mezeru</a:t>
            </a:r>
            <a:r>
              <a:rPr lang="en-GB" dirty="0"/>
              <a:t> </a:t>
            </a:r>
            <a:r>
              <a:rPr lang="en-GB" dirty="0" err="1"/>
              <a:t>kolem</a:t>
            </a:r>
            <a:r>
              <a:rPr lang="en-GB" dirty="0"/>
              <a:t> </a:t>
            </a:r>
            <a:r>
              <a:rPr lang="en-GB" dirty="0" err="1"/>
              <a:t>obsahu</a:t>
            </a:r>
            <a:r>
              <a:rPr lang="en-GB" dirty="0"/>
              <a:t> a </a:t>
            </a:r>
            <a:r>
              <a:rPr lang="en-GB" dirty="0" err="1"/>
              <a:t>zvětšuje</a:t>
            </a:r>
            <a:r>
              <a:rPr lang="en-GB" dirty="0"/>
              <a:t> </a:t>
            </a:r>
            <a:r>
              <a:rPr lang="en-GB" dirty="0" err="1"/>
              <a:t>velikost</a:t>
            </a:r>
            <a:r>
              <a:rPr lang="en-GB" dirty="0"/>
              <a:t> </a:t>
            </a:r>
            <a:r>
              <a:rPr lang="en-GB" dirty="0" err="1"/>
              <a:t>prvku</a:t>
            </a:r>
            <a:endParaRPr lang="en-GB" dirty="0"/>
          </a:p>
          <a:p>
            <a:r>
              <a:rPr lang="en-GB" dirty="0"/>
              <a:t>padding-top, padding-left, padding-bottom, padding-right</a:t>
            </a:r>
          </a:p>
          <a:p>
            <a:r>
              <a:rPr lang="en-GB" dirty="0"/>
              <a:t>padding: x(all)</a:t>
            </a:r>
          </a:p>
          <a:p>
            <a:r>
              <a:rPr lang="en-GB" dirty="0"/>
              <a:t>padding: x(top, bottom) x(left, right)</a:t>
            </a:r>
          </a:p>
          <a:p>
            <a:r>
              <a:rPr lang="en-GB" dirty="0"/>
              <a:t>padding: x(top) x(left, right) x(bottom)</a:t>
            </a:r>
          </a:p>
          <a:p>
            <a:r>
              <a:rPr lang="en-GB" dirty="0"/>
              <a:t>padding: x(top) x(right) x(bottom) x(left)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06BD59E-D761-FC5A-594A-8DD0118EF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3800" y="3408985"/>
            <a:ext cx="4500000" cy="308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27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4871F-0A66-497E-974D-94887EED2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red and blue flag&#10;&#10;Description automatically generated">
            <a:extLst>
              <a:ext uri="{FF2B5EF4-FFF2-40B4-BE49-F238E27FC236}">
                <a16:creationId xmlns:a16="http://schemas.microsoft.com/office/drawing/2014/main" id="{266BBB16-2A96-C10E-D6A3-E698DDAE10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" b="48"/>
          <a:stretch>
            <a:fillRect/>
          </a:stretch>
        </p:blipFill>
        <p:spPr>
          <a:xfrm>
            <a:off x="231630" y="1623286"/>
            <a:ext cx="5670550" cy="108267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EC430C-7BB2-523F-914F-FD1514B823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padding: 0;</a:t>
            </a:r>
          </a:p>
        </p:txBody>
      </p:sp>
      <p:pic>
        <p:nvPicPr>
          <p:cNvPr id="3" name="Picture Placeholder 2" descr="A red and blue flag&#10;&#10;Description automatically generated">
            <a:extLst>
              <a:ext uri="{FF2B5EF4-FFF2-40B4-BE49-F238E27FC236}">
                <a16:creationId xmlns:a16="http://schemas.microsoft.com/office/drawing/2014/main" id="{3CA0C44B-B8CC-9479-2AE0-7A783AF6F32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>
            <a:fillRect/>
          </a:stretch>
        </p:blipFill>
        <p:spPr>
          <a:xfrm>
            <a:off x="6289675" y="1371600"/>
            <a:ext cx="5670550" cy="1587500"/>
          </a:xfrm>
        </p:spPr>
      </p:pic>
      <p:pic>
        <p:nvPicPr>
          <p:cNvPr id="12" name="Picture Placeholder 11" descr="A red and blue flag&#10;&#10;Description automatically generated">
            <a:extLst>
              <a:ext uri="{FF2B5EF4-FFF2-40B4-BE49-F238E27FC236}">
                <a16:creationId xmlns:a16="http://schemas.microsoft.com/office/drawing/2014/main" id="{92F30E38-388E-C427-BF97-91B00B5F089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r="21"/>
          <a:stretch>
            <a:fillRect/>
          </a:stretch>
        </p:blipFill>
        <p:spPr>
          <a:xfrm>
            <a:off x="231775" y="3729038"/>
            <a:ext cx="5670550" cy="1928812"/>
          </a:xfrm>
        </p:spPr>
      </p:pic>
      <p:pic>
        <p:nvPicPr>
          <p:cNvPr id="15" name="Picture Placeholder 14" descr="A red and blue flag&#10;&#10;Description automatically generated">
            <a:extLst>
              <a:ext uri="{FF2B5EF4-FFF2-40B4-BE49-F238E27FC236}">
                <a16:creationId xmlns:a16="http://schemas.microsoft.com/office/drawing/2014/main" id="{ACE1491A-BC99-3996-A116-8C007509906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>
            <a:fillRect/>
          </a:stretch>
        </p:blipFill>
        <p:spPr>
          <a:xfrm>
            <a:off x="6289675" y="3584575"/>
            <a:ext cx="5670550" cy="221773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FA1542A-C764-A2BB-7205-DA96019667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padding: 20px;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485C977-1D0D-0C8D-543D-861CBFC9AD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padding: 10% 0;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4BF403-BE65-F9C4-083A-53863FC51FE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padding: 20pt 0 30pt 60pt;</a:t>
            </a:r>
          </a:p>
        </p:txBody>
      </p:sp>
    </p:spTree>
    <p:extLst>
      <p:ext uri="{BB962C8B-B14F-4D97-AF65-F5344CB8AC3E}">
        <p14:creationId xmlns:p14="http://schemas.microsoft.com/office/powerpoint/2010/main" val="3298802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4441E6-E890-7D7F-9A5A-74E66634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Border</a:t>
            </a:r>
            <a:endParaRPr lang="en-GB" dirty="0">
              <a:latin typeface="+mn-lt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0A2B509-9B88-1DF8-EE79-C70AE30F2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GB" altLang="en-US" dirty="0" err="1"/>
              <a:t>Okraj</a:t>
            </a:r>
            <a:r>
              <a:rPr lang="en-GB" altLang="en-US" dirty="0"/>
              <a:t> </a:t>
            </a:r>
            <a:r>
              <a:rPr lang="pl-PL" dirty="0"/>
              <a:t>kolem obsahu a paddingu</a:t>
            </a:r>
            <a:endParaRPr lang="en-GB" dirty="0"/>
          </a:p>
          <a:p>
            <a:r>
              <a:rPr lang="en-GB" dirty="0" err="1"/>
              <a:t>Může</a:t>
            </a:r>
            <a:r>
              <a:rPr lang="en-GB" dirty="0"/>
              <a:t> </a:t>
            </a:r>
            <a:r>
              <a:rPr lang="en-GB" dirty="0" err="1"/>
              <a:t>mít</a:t>
            </a:r>
            <a:r>
              <a:rPr lang="en-GB" dirty="0"/>
              <a:t> </a:t>
            </a:r>
            <a:r>
              <a:rPr lang="en-GB" dirty="0" err="1"/>
              <a:t>různé</a:t>
            </a:r>
            <a:r>
              <a:rPr lang="en-GB" dirty="0"/>
              <a:t> </a:t>
            </a:r>
            <a:r>
              <a:rPr lang="en-GB" dirty="0" err="1"/>
              <a:t>tloušťky</a:t>
            </a:r>
            <a:r>
              <a:rPr lang="en-GB" dirty="0"/>
              <a:t>, </a:t>
            </a:r>
            <a:r>
              <a:rPr lang="en-GB" dirty="0" err="1"/>
              <a:t>barvy</a:t>
            </a:r>
            <a:r>
              <a:rPr lang="en-GB" dirty="0"/>
              <a:t> a </a:t>
            </a:r>
            <a:r>
              <a:rPr lang="en-GB" dirty="0" err="1"/>
              <a:t>styly</a:t>
            </a:r>
            <a:r>
              <a:rPr lang="en-GB" dirty="0"/>
              <a:t> (solid, dashed, dotted, </a:t>
            </a:r>
            <a:r>
              <a:rPr lang="en-GB" dirty="0" err="1"/>
              <a:t>atd</a:t>
            </a:r>
            <a:r>
              <a:rPr lang="en-GB" dirty="0"/>
              <a:t>.)</a:t>
            </a:r>
          </a:p>
          <a:p>
            <a:r>
              <a:rPr lang="en-GB" dirty="0"/>
              <a:t>border: x(width) x(style) x(</a:t>
            </a:r>
            <a:r>
              <a:rPr lang="en-GB" dirty="0" err="1"/>
              <a:t>color</a:t>
            </a:r>
            <a:r>
              <a:rPr lang="en-GB" dirty="0"/>
              <a:t>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9135509-6D08-B7CE-EF8D-DBF44E9C7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3800" y="3408985"/>
            <a:ext cx="4500000" cy="308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37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red and blue flag&#10;&#10;Description automatically generated">
            <a:extLst>
              <a:ext uri="{FF2B5EF4-FFF2-40B4-BE49-F238E27FC236}">
                <a16:creationId xmlns:a16="http://schemas.microsoft.com/office/drawing/2014/main" id="{936A8D48-0A0E-C1B7-EE6C-B1367A5B79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" b="48"/>
          <a:stretch>
            <a:fillRect/>
          </a:stretch>
        </p:blipFill>
        <p:spPr>
          <a:xfrm>
            <a:off x="231630" y="1623286"/>
            <a:ext cx="5670550" cy="108267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59A441-C669-C407-3C3C-FA55668956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border: 0;</a:t>
            </a:r>
          </a:p>
        </p:txBody>
      </p:sp>
      <p:pic>
        <p:nvPicPr>
          <p:cNvPr id="15" name="Picture Placeholder 14" descr="A red blue and yellow flag&#10;&#10;Description automatically generated">
            <a:extLst>
              <a:ext uri="{FF2B5EF4-FFF2-40B4-BE49-F238E27FC236}">
                <a16:creationId xmlns:a16="http://schemas.microsoft.com/office/drawing/2014/main" id="{98DA1FB6-E5D8-A7E1-B43D-6214729530A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9"/>
          <a:stretch>
            <a:fillRect/>
          </a:stretch>
        </p:blipFill>
        <p:spPr>
          <a:xfrm>
            <a:off x="6289269" y="1471679"/>
            <a:ext cx="5670550" cy="1385887"/>
          </a:xfrm>
        </p:spPr>
      </p:pic>
      <p:pic>
        <p:nvPicPr>
          <p:cNvPr id="17" name="Picture Placeholder 16" descr="A red blue and green squares&#10;&#10;Description automatically generated">
            <a:extLst>
              <a:ext uri="{FF2B5EF4-FFF2-40B4-BE49-F238E27FC236}">
                <a16:creationId xmlns:a16="http://schemas.microsoft.com/office/drawing/2014/main" id="{2A79D020-047D-2DAF-0C55-9A46AC72FBE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>
            <a:fillRect/>
          </a:stretch>
        </p:blipFill>
        <p:spPr>
          <a:xfrm>
            <a:off x="231775" y="4087813"/>
            <a:ext cx="5670550" cy="1209675"/>
          </a:xfrm>
        </p:spPr>
      </p:pic>
      <p:pic>
        <p:nvPicPr>
          <p:cNvPr id="19" name="Picture Placeholder 18" descr="A red and blue stripes&#10;&#10;Description automatically generated">
            <a:extLst>
              <a:ext uri="{FF2B5EF4-FFF2-40B4-BE49-F238E27FC236}">
                <a16:creationId xmlns:a16="http://schemas.microsoft.com/office/drawing/2014/main" id="{BF7650F7-A0F1-1D47-82BC-FA19490E487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>
            <a:fillRect/>
          </a:stretch>
        </p:blipFill>
        <p:spPr>
          <a:xfrm>
            <a:off x="6289675" y="4087813"/>
            <a:ext cx="5670550" cy="1209675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C13EDF-C6B4-077B-DBF5-F736CE333B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border: 0.5rem solid yellow;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CE6297-5337-2BEA-277F-A47B1CB535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border: thick double purple;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1E7806-CBB3-14A9-82A6-F68BC9C5EB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border: 5px dashed green;</a:t>
            </a:r>
          </a:p>
        </p:txBody>
      </p:sp>
    </p:spTree>
    <p:extLst>
      <p:ext uri="{BB962C8B-B14F-4D97-AF65-F5344CB8AC3E}">
        <p14:creationId xmlns:p14="http://schemas.microsoft.com/office/powerpoint/2010/main" val="1864979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A855110-76F9-0E30-F99F-586F29E1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Margin - </a:t>
            </a:r>
            <a:r>
              <a:rPr lang="en-GB" dirty="0" err="1"/>
              <a:t>Vnější</a:t>
            </a:r>
            <a:r>
              <a:rPr lang="en-GB" dirty="0"/>
              <a:t> </a:t>
            </a:r>
            <a:r>
              <a:rPr lang="en-GB" dirty="0" err="1"/>
              <a:t>okraj</a:t>
            </a:r>
            <a:endParaRPr lang="en-GB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63CC070-118B-9282-7FC2-214FCD303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GB" dirty="0" err="1"/>
              <a:t>Vnější</a:t>
            </a:r>
            <a:r>
              <a:rPr lang="en-GB" dirty="0"/>
              <a:t> </a:t>
            </a:r>
            <a:r>
              <a:rPr lang="en-GB" dirty="0" err="1"/>
              <a:t>prostor</a:t>
            </a:r>
            <a:r>
              <a:rPr lang="en-GB" dirty="0"/>
              <a:t> </a:t>
            </a:r>
            <a:r>
              <a:rPr lang="en-GB" dirty="0" err="1"/>
              <a:t>mezi</a:t>
            </a:r>
            <a:r>
              <a:rPr lang="en-GB" dirty="0"/>
              <a:t> </a:t>
            </a:r>
            <a:r>
              <a:rPr lang="en-GB" dirty="0" err="1"/>
              <a:t>boxem</a:t>
            </a:r>
            <a:r>
              <a:rPr lang="en-GB" dirty="0"/>
              <a:t> a </a:t>
            </a:r>
            <a:r>
              <a:rPr lang="en-GB" dirty="0" err="1"/>
              <a:t>okolními</a:t>
            </a:r>
            <a:r>
              <a:rPr lang="en-GB" dirty="0"/>
              <a:t> </a:t>
            </a:r>
            <a:r>
              <a:rPr lang="en-GB" dirty="0" err="1"/>
              <a:t>prvky</a:t>
            </a:r>
            <a:endParaRPr lang="en-GB" dirty="0"/>
          </a:p>
          <a:p>
            <a:r>
              <a:rPr lang="en-GB" dirty="0" err="1"/>
              <a:t>Ovlivňuje</a:t>
            </a:r>
            <a:r>
              <a:rPr lang="en-GB" dirty="0"/>
              <a:t> </a:t>
            </a:r>
            <a:r>
              <a:rPr lang="en-GB" dirty="0" err="1"/>
              <a:t>vzdálenost</a:t>
            </a:r>
            <a:r>
              <a:rPr lang="en-GB" dirty="0"/>
              <a:t> </a:t>
            </a:r>
            <a:r>
              <a:rPr lang="en-GB" dirty="0" err="1"/>
              <a:t>mezi</a:t>
            </a:r>
            <a:r>
              <a:rPr lang="en-GB" dirty="0"/>
              <a:t> </a:t>
            </a:r>
            <a:r>
              <a:rPr lang="en-GB" dirty="0" err="1"/>
              <a:t>prvky</a:t>
            </a:r>
            <a:r>
              <a:rPr lang="en-GB" dirty="0"/>
              <a:t>, ale </a:t>
            </a:r>
            <a:r>
              <a:rPr lang="en-GB" dirty="0" err="1"/>
              <a:t>nepřidává</a:t>
            </a:r>
            <a:r>
              <a:rPr lang="en-GB" dirty="0"/>
              <a:t> k </a:t>
            </a:r>
            <a:r>
              <a:rPr lang="en-GB" dirty="0" err="1"/>
              <a:t>celkové</a:t>
            </a:r>
            <a:r>
              <a:rPr lang="en-GB" dirty="0"/>
              <a:t> </a:t>
            </a:r>
            <a:r>
              <a:rPr lang="en-GB" dirty="0" err="1"/>
              <a:t>velikosti</a:t>
            </a:r>
            <a:r>
              <a:rPr lang="en-GB" dirty="0"/>
              <a:t> </a:t>
            </a:r>
            <a:r>
              <a:rPr lang="en-GB" dirty="0" err="1"/>
              <a:t>prvku</a:t>
            </a:r>
            <a:endParaRPr lang="en-GB" dirty="0"/>
          </a:p>
          <a:p>
            <a:r>
              <a:rPr lang="en-GB" dirty="0"/>
              <a:t>margin-top, margin-left, margin-bottom, margin-right</a:t>
            </a:r>
          </a:p>
          <a:p>
            <a:r>
              <a:rPr lang="en-GB" dirty="0"/>
              <a:t>margin: x(all)</a:t>
            </a:r>
          </a:p>
          <a:p>
            <a:r>
              <a:rPr lang="en-GB" dirty="0"/>
              <a:t>margin: x(top, bottom) x(left, right)</a:t>
            </a:r>
          </a:p>
          <a:p>
            <a:r>
              <a:rPr lang="en-GB" dirty="0"/>
              <a:t>margin: x(top) x(left, right) x(bottom)</a:t>
            </a:r>
          </a:p>
          <a:p>
            <a:r>
              <a:rPr lang="en-GB" dirty="0"/>
              <a:t>margin: x(top) x(right) x(bottom) x(left)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A9389EE-1FFB-EEDF-F1D2-8347E9758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3800" y="3408985"/>
            <a:ext cx="4500000" cy="308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68330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Custom 1">
      <a:dk1>
        <a:srgbClr val="FFFFFF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Bahnschrift SemiBold Condensed">
      <a:majorFont>
        <a:latin typeface="Bahnschrift SemiBold Condensed"/>
        <a:ea typeface=""/>
        <a:cs typeface=""/>
      </a:majorFont>
      <a:minorFont>
        <a:latin typeface="Bahnschrift SemiBold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403</Words>
  <Application>Microsoft Office PowerPoint</Application>
  <PresentationFormat>Widescreen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Arial</vt:lpstr>
      <vt:lpstr>Bahnschrift SemiBold Condensed</vt:lpstr>
      <vt:lpstr>Motiv Office</vt:lpstr>
      <vt:lpstr>CSS – box model</vt:lpstr>
      <vt:lpstr>Co je CSS Box Model</vt:lpstr>
      <vt:lpstr>Struktura Box Modelu</vt:lpstr>
      <vt:lpstr>Content</vt:lpstr>
      <vt:lpstr>Padding</vt:lpstr>
      <vt:lpstr>PowerPoint Presentation</vt:lpstr>
      <vt:lpstr>Border</vt:lpstr>
      <vt:lpstr>PowerPoint Presentation</vt:lpstr>
      <vt:lpstr>Margin - Vnější okraj</vt:lpstr>
      <vt:lpstr>PowerPoint Presentation</vt:lpstr>
      <vt:lpstr>Box-sizing</vt:lpstr>
      <vt:lpstr>PowerPoint Presentation</vt:lpstr>
      <vt:lpstr>Extra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Vondra Ondřej</dc:creator>
  <cp:lastModifiedBy>Vondra Ondřej</cp:lastModifiedBy>
  <cp:revision>39</cp:revision>
  <dcterms:created xsi:type="dcterms:W3CDTF">2024-10-10T14:19:22Z</dcterms:created>
  <dcterms:modified xsi:type="dcterms:W3CDTF">2024-10-13T12:22:20Z</dcterms:modified>
</cp:coreProperties>
</file>